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3"/>
  </p:normalViewPr>
  <p:slideViewPr>
    <p:cSldViewPr snapToGrid="0" snapToObjects="1">
      <p:cViewPr varScale="1">
        <p:scale>
          <a:sx n="90" d="100"/>
          <a:sy n="90" d="100"/>
        </p:scale>
        <p:origin x="232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D891D2-1DDE-8946-B7EC-1FB46E36E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D5464B8-5AAE-5D4B-A4FC-FF4C63A1D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7C7965C-7740-4147-AAAB-BDDE5972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027331-1734-8D46-8FFC-90022A8F1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B5A62F-562B-F546-B0F5-28ABD7B94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7711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7BB76D-C191-0A41-BD0A-EAA60A19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EF081F-DF75-7E4F-A4C9-AB198A2BE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6EF878-C021-B242-A85D-AFAB54C69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829412-85A4-6441-90E3-3D0710549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1A1417-929A-FC46-98A2-7545A6156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644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7C9ED9-0F93-C24B-9419-8CAD58381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B814908-93BC-6A4E-A949-366943F04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A00A49-019F-2542-B8F9-99213FE4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098FA4-FF34-3042-B354-E1BE908F7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66A31B-57E1-0C4A-BBE0-773F2E53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125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2589C-3579-604C-B610-17C95DC0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5E0C32-E59E-214B-89E5-9060345466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91EAD75-3632-A04F-8AAE-9A3F9C55C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C48067B-FFB3-8643-B314-D79404EBE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B200320-82A6-194E-972A-3CB67337C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1C781AB-0C30-9C4D-8961-4A7ED5F7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7659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4EFBF7-1403-574F-98DA-1FB4416FB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7D1334-238B-444E-A75C-E3D94F212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20CDC76-8550-E64E-B3B7-20148184B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1FB2C11-B7B3-2247-8136-092BBEAA55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E2E3834-5357-FC4D-AA78-45C1F41E2F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E58A52E-4E89-8348-A7B0-5979BF218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3DD1D33-C3E6-8041-8C4C-AD2F70E9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B667077-870C-4F4A-A507-85488F2B7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424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C5BEE2-BEA9-424D-88AF-35D27537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0A579BF-7985-D449-A5EB-B31DBDE09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6217703-A851-6849-99B5-91A10D75C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6824879-B9C4-014F-8EFC-3CE36BFA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581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68EAF7B-7B28-914A-BC03-E4B7E1163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6C342C1-B8B7-3C4D-850D-47BC3EB14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2B5C78B-155C-014D-B1BA-D943698A7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118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EB7E2E-4D05-4241-8AA9-441797DF4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178523-ECAF-254E-8FFE-794AE1FC3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9D9DE60-EA33-764B-A4BC-32440B8D7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2A05515-6F99-F54F-A172-544579F52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45966D3-3C74-394E-BA59-438DB4A14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FE7B2F5-012E-D142-A134-6A6FCDF5C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003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DA917F-A952-954E-A266-6929673C7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D9E5296-896A-9C47-88C9-D68050EF6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799E087-7585-6F42-B0D9-18EC257FD0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3C8B817-CB12-1648-829C-9EEC950EC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0DBDDD-755A-5440-B9BF-1489E1E1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99E69F-3AD5-BE43-9BEB-C98F6D11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702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38FC4C-DC10-3848-A7C0-ED7F88E1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71B8E66-4C66-3D4C-83D5-DD6E42BEE2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8F5AB6-68C1-0A49-AA1D-FF23E4630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EBFD82-A2D6-1347-95DB-930EB04A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7AC09C-A66E-D24B-B4EF-9D25B265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623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D3C7893-CCCA-C34A-9CD4-5E081A7E85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D6660EA-4981-9644-AF74-44BEC06EF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C52479-CC07-DF4B-94CD-2230F3D03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C63AA1-4D5C-A14E-A808-94B48F8B7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65A764-96D2-BC47-A950-5AD508B8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65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8EFEA67-C466-4E48-8AF5-ED6EA39B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96111F8-DDFC-8441-AB7A-4916CF546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459460-0523-B04E-924B-EA7BB2CB8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D522D-8E80-6443-A3FE-8434D4CDA49F}" type="datetimeFigureOut">
              <a:rPr lang="it-IT" smtClean="0"/>
              <a:t>29/06/20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57BE33-5AC0-E54C-93C3-80DE30333B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C219E7-FF58-B441-BB79-AA50C16D4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C3186-08E4-5F4C-AD72-CBD545B7F8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027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67F33F38-E539-DB49-A659-69FF293D0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50" y="279400"/>
            <a:ext cx="97409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28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60AE9E39-5E9E-1A48-8CC3-B6663F364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50" y="1085850"/>
            <a:ext cx="97409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28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ZZ994</dc:creator>
  <cp:lastModifiedBy>ZZ994</cp:lastModifiedBy>
  <cp:revision>1</cp:revision>
  <dcterms:created xsi:type="dcterms:W3CDTF">2020-06-29T21:07:50Z</dcterms:created>
  <dcterms:modified xsi:type="dcterms:W3CDTF">2020-06-29T21:08:40Z</dcterms:modified>
</cp:coreProperties>
</file>